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FF"/>
    <a:srgbClr val="A1C8F1"/>
    <a:srgbClr val="1494CE"/>
    <a:srgbClr val="16A4E5"/>
    <a:srgbClr val="0C4991"/>
    <a:srgbClr val="3F6FA8"/>
    <a:srgbClr val="ECB69A"/>
    <a:srgbClr val="748EC9"/>
    <a:srgbClr val="DE8714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1934" y="13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B5C17-2F9A-4727-A831-9A7C1E5A7052}"/>
                </a:ext>
              </a:extLst>
            </p:cNvPr>
            <p:cNvSpPr txBox="1"/>
            <p:nvPr/>
          </p:nvSpPr>
          <p:spPr>
            <a:xfrm>
              <a:off x="2493378" y="19577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7480EB-98FE-4CAB-9EA1-796CCA35DD2B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90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07ED62-6D28-40E8-9F73-1E9363F02131}"/>
              </a:ext>
            </a:extLst>
          </p:cNvPr>
          <p:cNvGrpSpPr/>
          <p:nvPr/>
        </p:nvGrpSpPr>
        <p:grpSpPr>
          <a:xfrm rot="20271459">
            <a:off x="-11917681" y="-2310329"/>
            <a:ext cx="40688897" cy="10092882"/>
            <a:chOff x="-15880080" y="-1030168"/>
            <a:chExt cx="40688897" cy="100928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8C74D2-AACE-4770-AAF2-D750ACAD08E6}"/>
                </a:ext>
              </a:extLst>
            </p:cNvPr>
            <p:cNvSpPr txBox="1"/>
            <p:nvPr/>
          </p:nvSpPr>
          <p:spPr>
            <a:xfrm>
              <a:off x="-4692015" y="389716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ECE4F5-31DF-4746-932B-30F582ECD38C}"/>
                </a:ext>
              </a:extLst>
            </p:cNvPr>
            <p:cNvGrpSpPr/>
            <p:nvPr/>
          </p:nvGrpSpPr>
          <p:grpSpPr>
            <a:xfrm>
              <a:off x="-11367136" y="1809600"/>
              <a:ext cx="33708977" cy="1569660"/>
              <a:chOff x="-11214736" y="1400116"/>
              <a:chExt cx="33708977" cy="156966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813B4B-4126-459F-A3E2-7E771A42E232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51BB97-C565-45FD-AB5A-E002CCF25492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EE802C-7118-46C9-8F95-B31344E3229E}"/>
                </a:ext>
              </a:extLst>
            </p:cNvPr>
            <p:cNvGrpSpPr/>
            <p:nvPr/>
          </p:nvGrpSpPr>
          <p:grpSpPr>
            <a:xfrm>
              <a:off x="-15880080" y="3229484"/>
              <a:ext cx="33708977" cy="1569660"/>
              <a:chOff x="-15758160" y="3103395"/>
              <a:chExt cx="33708977" cy="156966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4C5630-424F-47B3-AA9A-0FA6F8BD5439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C89866-7261-4345-9F66-75A8284B8D4B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576F8A-8C74-4A21-A568-4CB0B3D56FAE}"/>
                </a:ext>
              </a:extLst>
            </p:cNvPr>
            <p:cNvGrpSpPr/>
            <p:nvPr/>
          </p:nvGrpSpPr>
          <p:grpSpPr>
            <a:xfrm>
              <a:off x="-8900160" y="4649368"/>
              <a:ext cx="33708977" cy="1569660"/>
              <a:chOff x="-15758160" y="3103395"/>
              <a:chExt cx="33708977" cy="156966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FA437-19F6-4BFA-BA8F-18A476E7B691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D1226E-044B-4A3D-B384-484C8F6212F3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1B457B-D62D-4F4D-9211-DB2D4E4B231E}"/>
                </a:ext>
              </a:extLst>
            </p:cNvPr>
            <p:cNvSpPr txBox="1"/>
            <p:nvPr/>
          </p:nvSpPr>
          <p:spPr>
            <a:xfrm>
              <a:off x="-3232785" y="6069250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F2BF293-EFCD-403A-BD3A-5CB0607A60D3}"/>
                </a:ext>
              </a:extLst>
            </p:cNvPr>
            <p:cNvGrpSpPr/>
            <p:nvPr/>
          </p:nvGrpSpPr>
          <p:grpSpPr>
            <a:xfrm>
              <a:off x="-15880080" y="-1030168"/>
              <a:ext cx="33708977" cy="1569660"/>
              <a:chOff x="-11214736" y="1400116"/>
              <a:chExt cx="33708977" cy="156966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C03F55-3EF3-423B-ABD2-639C42F69E5F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A65E44-A8D4-4C40-BE45-080BD1DF5DC1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86EB22-6FD7-446F-A217-8503A7FBED6F}"/>
                </a:ext>
              </a:extLst>
            </p:cNvPr>
            <p:cNvSpPr txBox="1"/>
            <p:nvPr/>
          </p:nvSpPr>
          <p:spPr>
            <a:xfrm>
              <a:off x="-7469505" y="7493054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1CF3674-4DC5-458E-AC86-6F77B4B59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94CE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A5F8AB-480E-47E3-B815-7EDFC9D95C01}"/>
              </a:ext>
            </a:extLst>
          </p:cNvPr>
          <p:cNvSpPr txBox="1"/>
          <p:nvPr/>
        </p:nvSpPr>
        <p:spPr>
          <a:xfrm>
            <a:off x="2179164" y="1898004"/>
            <a:ext cx="7833673" cy="306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PAT(Advanced)</a:t>
            </a:r>
            <a:r>
              <a:rPr lang="zh-CN" altLang="en-US" sz="8800" b="1" spc="-1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查找元素篇</a:t>
            </a:r>
            <a:endParaRPr lang="zh-CN" altLang="en-US" sz="8800" b="1" spc="-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作业整理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20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4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32741-C245-459A-BA8B-BA0AFDAA1B7A}"/>
              </a:ext>
            </a:extLst>
          </p:cNvPr>
          <p:cNvGrpSpPr/>
          <p:nvPr/>
        </p:nvGrpSpPr>
        <p:grpSpPr>
          <a:xfrm>
            <a:off x="2422003" y="0"/>
            <a:ext cx="7439690" cy="6857999"/>
            <a:chOff x="2422003" y="0"/>
            <a:chExt cx="7439690" cy="68579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FC722-2E9A-4D06-A0B9-A9ADB57D5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7001" y="0"/>
              <a:ext cx="6857999" cy="685799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55071F-DA42-48F6-986A-2BD1B76901EC}"/>
                </a:ext>
              </a:extLst>
            </p:cNvPr>
            <p:cNvSpPr txBox="1"/>
            <p:nvPr/>
          </p:nvSpPr>
          <p:spPr>
            <a:xfrm>
              <a:off x="2513698" y="192726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EDFD2-B7E1-4C50-A81A-E6EB96422680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2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73FBAE-511E-43B0-9ABE-3AD1CA70C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A868F4-0A8A-4816-9C1A-A19B6A10D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B1A59C-A6E5-45F7-9C4F-7929A38A14CD}"/>
              </a:ext>
            </a:extLst>
          </p:cNvPr>
          <p:cNvSpPr/>
          <p:nvPr/>
        </p:nvSpPr>
        <p:spPr>
          <a:xfrm>
            <a:off x="0" y="1629137"/>
            <a:ext cx="12192000" cy="35997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891125-7650-451C-9156-0ED5406D5F0F}"/>
              </a:ext>
            </a:extLst>
          </p:cNvPr>
          <p:cNvSpPr txBox="1"/>
          <p:nvPr/>
        </p:nvSpPr>
        <p:spPr>
          <a:xfrm>
            <a:off x="2149033" y="1887039"/>
            <a:ext cx="789393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600" dirty="0">
                <a:latin typeface="AMCSongGBK-Light" panose="020A0304000101010101" pitchFamily="18" charset="-122"/>
                <a:ea typeface="AMCSongGBK-Light" panose="020A0304000101010101" pitchFamily="18" charset="-122"/>
                <a:cs typeface="AMCSongGBK-Light" panose="020A0304000101010101" pitchFamily="18" charset="-122"/>
              </a:rPr>
              <a:t>Python</a:t>
            </a:r>
          </a:p>
          <a:p>
            <a:pPr algn="ctr">
              <a:lnSpc>
                <a:spcPct val="120000"/>
              </a:lnSpc>
            </a:pPr>
            <a:r>
              <a:rPr lang="zh-CN" altLang="en-US" sz="4800" b="1" dirty="0">
                <a:latin typeface="Adobe Caslon Pro Bold" panose="0205070206050A020403" pitchFamily="18" charset="0"/>
              </a:rPr>
              <a:t>网络爬虫与信息提取</a:t>
            </a:r>
            <a:endParaRPr lang="en-US" altLang="zh-CN" sz="4800" b="1" dirty="0">
              <a:latin typeface="Adobe Caslon Pro Bold" panose="0205070206050A020403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latin typeface="Adobe Caslon Pro Bold" panose="0205070206050A020403" pitchFamily="18" charset="0"/>
              </a:rPr>
              <a:t>『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第一周</a:t>
            </a:r>
            <a:r>
              <a:rPr lang="en-US" altLang="zh-CN" sz="4800" b="1" dirty="0">
                <a:latin typeface="Adobe Caslon Pro Bold" panose="0205070206050A020403" pitchFamily="18" charset="0"/>
              </a:rPr>
              <a:t>』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网络爬虫之规则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6B7E07-753A-46FD-96EE-90752D70D2DD}"/>
              </a:ext>
            </a:extLst>
          </p:cNvPr>
          <p:cNvSpPr/>
          <p:nvPr/>
        </p:nvSpPr>
        <p:spPr>
          <a:xfrm>
            <a:off x="0" y="0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89A730-4928-4CD8-A5F0-2F77811FBD3B}"/>
              </a:ext>
            </a:extLst>
          </p:cNvPr>
          <p:cNvSpPr/>
          <p:nvPr/>
        </p:nvSpPr>
        <p:spPr>
          <a:xfrm>
            <a:off x="0" y="5596358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73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159</Words>
  <Application>Microsoft Office PowerPoint</Application>
  <PresentationFormat>宽屏</PresentationFormat>
  <Paragraphs>63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Adobe Gothic Std B</vt:lpstr>
      <vt:lpstr>AMCSongGBK-Light</vt:lpstr>
      <vt:lpstr>等线</vt:lpstr>
      <vt:lpstr>等线 Light</vt:lpstr>
      <vt:lpstr>华文中宋</vt:lpstr>
      <vt:lpstr>思源宋体 SemiBold</vt:lpstr>
      <vt:lpstr>新蒂黑板报底字</vt:lpstr>
      <vt:lpstr>Adobe Caslon Pro Bold</vt:lpstr>
      <vt:lpstr>Adobe Hebrew</vt:lpstr>
      <vt:lpstr>Angelina</vt:lpstr>
      <vt:lpstr>Arial</vt:lpstr>
      <vt:lpstr>Bauhaus 93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17</cp:revision>
  <dcterms:created xsi:type="dcterms:W3CDTF">2019-10-08T08:08:24Z</dcterms:created>
  <dcterms:modified xsi:type="dcterms:W3CDTF">2020-05-29T09:44:51Z</dcterms:modified>
</cp:coreProperties>
</file>